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2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/>
              <a:t>INSTRUMENTS HELPFUL</a:t>
            </a:r>
          </a:p>
          <a:p>
            <a:pPr algn="ctr">
              <a:buNone/>
            </a:pPr>
            <a:r>
              <a:rPr lang="en-US" sz="5400" dirty="0" smtClean="0"/>
              <a:t> IN IDENTIFYING WEATHER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Thermometer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6" descr="2005_03_26_Day309-Thermomete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00138"/>
            <a:ext cx="7315200" cy="5757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Raingauge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5" descr="H:\2009 2010 SS\Weather n Climate\Images\rain-gauge-standar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181600" y="2514600"/>
            <a:ext cx="31472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Measures 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rainfall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Wind_vane_056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6096000" cy="4572000"/>
          </a:xfrm>
          <a:prstGeom prst="rect">
            <a:avLst/>
          </a:prstGeom>
          <a:noFill/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352800" y="304800"/>
            <a:ext cx="2378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>
                <a:solidFill>
                  <a:srgbClr val="FF0000"/>
                </a:solidFill>
              </a:rPr>
              <a:t>Wind vane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6629400" y="2057400"/>
            <a:ext cx="22225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/>
              <a:t>Tells the </a:t>
            </a:r>
          </a:p>
          <a:p>
            <a:r>
              <a:rPr lang="en-US" sz="3600" b="0" dirty="0"/>
              <a:t>direction</a:t>
            </a:r>
          </a:p>
          <a:p>
            <a:r>
              <a:rPr lang="en-US" sz="3600" b="0" dirty="0"/>
              <a:t>of the </a:t>
            </a:r>
          </a:p>
          <a:p>
            <a:r>
              <a:rPr lang="en-US" sz="3600" b="0" dirty="0"/>
              <a:t>wind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sun shine recor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5943600" cy="4457700"/>
          </a:xfrm>
          <a:prstGeom prst="rect">
            <a:avLst/>
          </a:prstGeom>
          <a:noFill/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108325" y="204788"/>
            <a:ext cx="4122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>
                <a:solidFill>
                  <a:srgbClr val="FF0000"/>
                </a:solidFill>
              </a:rPr>
              <a:t>Sunshine recorder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6003925" y="1881188"/>
            <a:ext cx="27733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/>
              <a:t>Records the</a:t>
            </a:r>
          </a:p>
          <a:p>
            <a:r>
              <a:rPr lang="en-US" sz="3600" b="0"/>
              <a:t>heat of the</a:t>
            </a:r>
          </a:p>
          <a:p>
            <a:r>
              <a:rPr lang="en-US" sz="3600" b="0"/>
              <a:t>sun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anemome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295400"/>
            <a:ext cx="6290643" cy="4648200"/>
          </a:xfrm>
          <a:prstGeom prst="rect">
            <a:avLst/>
          </a:prstGeom>
          <a:noFill/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3124200" y="284163"/>
            <a:ext cx="2897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>
                <a:solidFill>
                  <a:srgbClr val="FF0000"/>
                </a:solidFill>
              </a:rPr>
              <a:t>Anemometer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6400800" y="2189163"/>
            <a:ext cx="22875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/>
              <a:t>Checks </a:t>
            </a:r>
          </a:p>
          <a:p>
            <a:r>
              <a:rPr lang="en-US" sz="3600" b="0"/>
              <a:t>the speed</a:t>
            </a:r>
          </a:p>
          <a:p>
            <a:r>
              <a:rPr lang="en-US" sz="3600" b="0"/>
              <a:t>of the </a:t>
            </a:r>
          </a:p>
          <a:p>
            <a:r>
              <a:rPr lang="en-US" sz="3600" b="0"/>
              <a:t>wind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 descr="barome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5410200" cy="5410200"/>
          </a:xfrm>
          <a:prstGeom prst="rect">
            <a:avLst/>
          </a:prstGeom>
          <a:noFill/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505200" y="228600"/>
            <a:ext cx="245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>
                <a:solidFill>
                  <a:srgbClr val="FF0000"/>
                </a:solidFill>
              </a:rPr>
              <a:t>Barometer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5715000" y="2057400"/>
            <a:ext cx="2870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/>
              <a:t>Checks</a:t>
            </a:r>
          </a:p>
          <a:p>
            <a:r>
              <a:rPr lang="en-US" sz="3600" b="0"/>
              <a:t>Air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:\2009 2010 SS\Weather n Climate\Images\hygrometer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6019800" cy="59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48200" y="304800"/>
            <a:ext cx="4260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hygrometer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53822" y="2362200"/>
            <a:ext cx="29901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Measures</a:t>
            </a:r>
          </a:p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humidity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Barometer, Hygrometer, Rain gauge,</a:t>
            </a:r>
          </a:p>
          <a:p>
            <a:r>
              <a:rPr lang="en-US" dirty="0" smtClean="0"/>
              <a:t>Sun shine recorder, wind vane, anemometer</a:t>
            </a:r>
            <a:r>
              <a:rPr lang="en-US" smtClean="0"/>
              <a:t>, thermometer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58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Thermometer</vt:lpstr>
      <vt:lpstr>Raingauge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Namrata</dc:creator>
  <cp:lastModifiedBy>owner</cp:lastModifiedBy>
  <cp:revision>6</cp:revision>
  <dcterms:created xsi:type="dcterms:W3CDTF">2006-08-16T00:00:00Z</dcterms:created>
  <dcterms:modified xsi:type="dcterms:W3CDTF">2010-08-12T07:03:16Z</dcterms:modified>
</cp:coreProperties>
</file>